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772ddf16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7772ddf16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772ddf16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772ddf16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772ddf16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772ddf16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772ddf16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7772ddf16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772ddf16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7772ddf16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772ddf16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7772ddf16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772ddf16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772ddf16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772ddf16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772ddf16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772ddf16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7772ddf16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772ddf16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772ddf16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772ddf1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772ddf1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772ddf16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772ddf16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772ddf16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7772ddf16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772ddf16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772ddf16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7772ddf16a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7772ddf16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772ddf16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772ddf16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772ddf16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772ddf16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772ddf16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7772ddf16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7772ddf16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7772ddf16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772ddf16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772ddf16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772ddf16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772ddf16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772ddf16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772ddf16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7772ddf16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7772ddf16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772ddf16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7772ddf16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772ddf16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772ddf16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772ddf16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772ddf16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LMS	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Continued…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 summary from linguistic analysis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75" y="1152475"/>
            <a:ext cx="8225601" cy="130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67938"/>
            <a:ext cx="7983525" cy="41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95" y="1152475"/>
            <a:ext cx="8727705" cy="29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Check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01" y="1313399"/>
            <a:ext cx="8172201" cy="28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output specifications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4300"/>
            <a:ext cx="6761550" cy="17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 steps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464600" cy="29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81225" y="141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49" y="899175"/>
            <a:ext cx="7386924" cy="37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178250" y="15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Collaboration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77" y="958177"/>
            <a:ext cx="6017875" cy="36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Modularization</a:t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152475"/>
            <a:ext cx="7671826" cy="26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</a:t>
            </a:r>
            <a:r>
              <a:rPr lang="en"/>
              <a:t> Measure</a:t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615575" cy="13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Informal English description 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297326" cy="28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 Hierarchy</a:t>
            </a:r>
            <a:endParaRPr/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1" y="1211801"/>
            <a:ext cx="8095388" cy="35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0" y="8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Employee Hierarchy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475" y="732350"/>
            <a:ext cx="3102300" cy="425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76" y="445025"/>
            <a:ext cx="8428824" cy="4081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Leave Hierarchy</a:t>
            </a:r>
            <a:endParaRPr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13" y="1385901"/>
            <a:ext cx="7966374" cy="26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pre- and post conditions</a:t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25" y="1187150"/>
            <a:ext cx="8520601" cy="2769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750" y="1152474"/>
            <a:ext cx="7704501" cy="32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Measure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8"/>
            <a:ext cx="8520600" cy="1276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 Time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Resultant classes: based on Nouns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3" y="1152478"/>
            <a:ext cx="6598124" cy="281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Identification of verb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75" y="1152475"/>
            <a:ext cx="8106976" cy="26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Identification of verb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01" y="1182214"/>
            <a:ext cx="7629500" cy="27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Identification of verb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79059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all identified Verbs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28" y="1218878"/>
            <a:ext cx="7925101" cy="355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25" y="299875"/>
            <a:ext cx="8406149" cy="38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 of verbs with classes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28" y="1152478"/>
            <a:ext cx="7841650" cy="37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